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577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8154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1804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25708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848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3699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22159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83166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5134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70190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33668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5E311-4DEF-4CDA-8704-EF7D2822209D}" type="datetimeFigureOut">
              <a:rPr lang="es-VE" smtClean="0"/>
              <a:t>16/7/2020</a:t>
            </a:fld>
            <a:endParaRPr lang="es-V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6ADE2-9608-4F45-9E65-5F319C2E41E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2291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9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95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412230" y="2526030"/>
            <a:ext cx="6375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 smtClean="0"/>
              <a:t>Me sigue mostrando los resultados completos y yo solo quiero ver</a:t>
            </a:r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507105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11</Words>
  <Application>Microsoft Office PowerPoint</Application>
  <PresentationFormat>Panorámica</PresentationFormat>
  <Paragraphs>1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5</cp:revision>
  <dcterms:created xsi:type="dcterms:W3CDTF">2020-07-16T13:38:34Z</dcterms:created>
  <dcterms:modified xsi:type="dcterms:W3CDTF">2020-07-16T20:38:24Z</dcterms:modified>
</cp:coreProperties>
</file>